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76" r:id="rId4"/>
    <p:sldId id="277" r:id="rId5"/>
    <p:sldId id="278" r:id="rId6"/>
    <p:sldId id="279" r:id="rId7"/>
    <p:sldId id="280" r:id="rId8"/>
    <p:sldId id="285" r:id="rId9"/>
    <p:sldId id="286" r:id="rId10"/>
    <p:sldId id="281" r:id="rId11"/>
    <p:sldId id="282" r:id="rId12"/>
    <p:sldId id="283" r:id="rId13"/>
    <p:sldId id="284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ONDE ESTÃO OS OBREIROS?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ONDE ESTÃO OS OBREIROS?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Eis portas abertas à pregação! </a:t>
            </a:r>
          </a:p>
          <a:p>
            <a:r>
              <a:rPr lang="pt-BR" dirty="0"/>
              <a:t>Nações suspirando </a:t>
            </a:r>
          </a:p>
          <a:p>
            <a:r>
              <a:rPr lang="pt-BR" dirty="0"/>
              <a:t>por salvação! </a:t>
            </a:r>
          </a:p>
        </p:txBody>
      </p:sp>
    </p:spTree>
    <p:extLst>
      <p:ext uri="{BB962C8B-B14F-4D97-AF65-F5344CB8AC3E}">
        <p14:creationId xmlns:p14="http://schemas.microsoft.com/office/powerpoint/2010/main" val="253424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ONDE ESTÃO OS OBREIROS?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onde os obreiros </a:t>
            </a:r>
          </a:p>
          <a:p>
            <a:r>
              <a:rPr lang="pt-BR" dirty="0" err="1"/>
              <a:t>p’ra</a:t>
            </a:r>
            <a:r>
              <a:rPr lang="pt-BR" dirty="0"/>
              <a:t> anunciar </a:t>
            </a:r>
          </a:p>
          <a:p>
            <a:r>
              <a:rPr lang="pt-BR" dirty="0"/>
              <a:t>De Deus o perdão, </a:t>
            </a:r>
          </a:p>
          <a:p>
            <a:r>
              <a:rPr lang="pt-BR" dirty="0"/>
              <a:t>de um amor sem-par?</a:t>
            </a:r>
          </a:p>
        </p:txBody>
      </p:sp>
    </p:spTree>
    <p:extLst>
      <p:ext uri="{BB962C8B-B14F-4D97-AF65-F5344CB8AC3E}">
        <p14:creationId xmlns:p14="http://schemas.microsoft.com/office/powerpoint/2010/main" val="3848261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ONDE ESTÃO OS OBREIROS?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95D7D92-69B3-4693-B240-C5074EF81C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Onde os obreiros? </a:t>
            </a:r>
          </a:p>
          <a:p>
            <a:r>
              <a:rPr lang="pt-BR" dirty="0"/>
              <a:t>Ó, quem quer ir </a:t>
            </a:r>
          </a:p>
          <a:p>
            <a:r>
              <a:rPr lang="pt-BR" dirty="0"/>
              <a:t>Nos campos tão vastos </a:t>
            </a:r>
          </a:p>
          <a:p>
            <a:r>
              <a:rPr lang="pt-BR" dirty="0"/>
              <a:t>a escassez suprir? </a:t>
            </a:r>
          </a:p>
        </p:txBody>
      </p:sp>
    </p:spTree>
    <p:extLst>
      <p:ext uri="{BB962C8B-B14F-4D97-AF65-F5344CB8AC3E}">
        <p14:creationId xmlns:p14="http://schemas.microsoft.com/office/powerpoint/2010/main" val="2700081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ONDE ESTÃO OS OBREIROS?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DD54D3B-083E-41D1-8DA7-009C55744F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 quer decidir, </a:t>
            </a:r>
          </a:p>
          <a:p>
            <a:r>
              <a:rPr lang="pt-BR" dirty="0"/>
              <a:t>hoje</a:t>
            </a:r>
            <a:r>
              <a:rPr lang="pt-BR"/>
              <a:t>, se </a:t>
            </a:r>
            <a:r>
              <a:rPr lang="pt-BR" dirty="0"/>
              <a:t>entregar, </a:t>
            </a:r>
          </a:p>
          <a:p>
            <a:r>
              <a:rPr lang="pt-BR" dirty="0"/>
              <a:t>E os frutos benditos </a:t>
            </a:r>
          </a:p>
          <a:p>
            <a:r>
              <a:rPr lang="pt-BR" dirty="0"/>
              <a:t>arrecadar?</a:t>
            </a:r>
          </a:p>
        </p:txBody>
      </p:sp>
    </p:spTree>
    <p:extLst>
      <p:ext uri="{BB962C8B-B14F-4D97-AF65-F5344CB8AC3E}">
        <p14:creationId xmlns:p14="http://schemas.microsoft.com/office/powerpoint/2010/main" val="1259787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ONDE ESTÃO OS OBREIROS?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onde os obreiros </a:t>
            </a:r>
          </a:p>
          <a:p>
            <a:r>
              <a:rPr lang="pt-BR" dirty="0" err="1"/>
              <a:t>p’ra</a:t>
            </a:r>
            <a:r>
              <a:rPr lang="pt-BR" dirty="0"/>
              <a:t> trabalhar </a:t>
            </a:r>
          </a:p>
          <a:p>
            <a:r>
              <a:rPr lang="pt-BR" dirty="0"/>
              <a:t>Nos campos tão </a:t>
            </a:r>
          </a:p>
          <a:p>
            <a:r>
              <a:rPr lang="pt-BR" dirty="0"/>
              <a:t>vastos a branquejar? </a:t>
            </a:r>
          </a:p>
        </p:txBody>
      </p:sp>
    </p:spTree>
    <p:extLst>
      <p:ext uri="{BB962C8B-B14F-4D97-AF65-F5344CB8AC3E}">
        <p14:creationId xmlns:p14="http://schemas.microsoft.com/office/powerpoint/2010/main" val="1457798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ONDE ESTÃO OS OBREIROS?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causa requer prontidão, vigor, </a:t>
            </a:r>
          </a:p>
          <a:p>
            <a:r>
              <a:rPr lang="pt-BR" dirty="0"/>
              <a:t>Ó, quem quer ceifar </a:t>
            </a:r>
          </a:p>
          <a:p>
            <a:r>
              <a:rPr lang="pt-BR" dirty="0"/>
              <a:t>com desvelo e ardor?</a:t>
            </a:r>
          </a:p>
        </p:txBody>
      </p:sp>
    </p:spTree>
    <p:extLst>
      <p:ext uri="{BB962C8B-B14F-4D97-AF65-F5344CB8AC3E}">
        <p14:creationId xmlns:p14="http://schemas.microsoft.com/office/powerpoint/2010/main" val="3020213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ONDE ESTÃO OS OBREIROS?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95D7D92-69B3-4693-B240-C5074EF81C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Onde os obreiros? </a:t>
            </a:r>
          </a:p>
          <a:p>
            <a:r>
              <a:rPr lang="pt-BR" dirty="0"/>
              <a:t>Ó, quem quer ir </a:t>
            </a:r>
          </a:p>
          <a:p>
            <a:r>
              <a:rPr lang="pt-BR" dirty="0"/>
              <a:t>Nos campos tão vastos </a:t>
            </a:r>
          </a:p>
          <a:p>
            <a:r>
              <a:rPr lang="pt-BR" dirty="0"/>
              <a:t>a escassez suprir? </a:t>
            </a:r>
          </a:p>
        </p:txBody>
      </p:sp>
    </p:spTree>
    <p:extLst>
      <p:ext uri="{BB962C8B-B14F-4D97-AF65-F5344CB8AC3E}">
        <p14:creationId xmlns:p14="http://schemas.microsoft.com/office/powerpoint/2010/main" val="4077673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ONDE ESTÃO OS OBREIROS?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DD54D3B-083E-41D1-8DA7-009C55744F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 quer decidir, </a:t>
            </a:r>
          </a:p>
          <a:p>
            <a:r>
              <a:rPr lang="pt-BR" dirty="0"/>
              <a:t>hoje, se entregar, </a:t>
            </a:r>
          </a:p>
          <a:p>
            <a:r>
              <a:rPr lang="pt-BR" dirty="0"/>
              <a:t>E os frutos benditos </a:t>
            </a:r>
          </a:p>
          <a:p>
            <a:r>
              <a:rPr lang="pt-BR" dirty="0"/>
              <a:t>arrecadar?</a:t>
            </a:r>
          </a:p>
        </p:txBody>
      </p:sp>
    </p:spTree>
    <p:extLst>
      <p:ext uri="{BB962C8B-B14F-4D97-AF65-F5344CB8AC3E}">
        <p14:creationId xmlns:p14="http://schemas.microsoft.com/office/powerpoint/2010/main" val="3931882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ONDE ESTÃO OS OBREIROS?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joio está a proliferar, </a:t>
            </a:r>
          </a:p>
          <a:p>
            <a:r>
              <a:rPr lang="pt-BR" dirty="0"/>
              <a:t>E o trigo do Mestre </a:t>
            </a:r>
          </a:p>
          <a:p>
            <a:r>
              <a:rPr lang="pt-BR" dirty="0"/>
              <a:t>quer sufocar. </a:t>
            </a:r>
          </a:p>
        </p:txBody>
      </p:sp>
    </p:spTree>
    <p:extLst>
      <p:ext uri="{BB962C8B-B14F-4D97-AF65-F5344CB8AC3E}">
        <p14:creationId xmlns:p14="http://schemas.microsoft.com/office/powerpoint/2010/main" val="4155073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ONDE ESTÃO OS OBREIROS?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Ceifeiros, avante, </a:t>
            </a:r>
          </a:p>
          <a:p>
            <a:r>
              <a:rPr lang="pt-BR" dirty="0"/>
              <a:t>no campo entrai; </a:t>
            </a:r>
          </a:p>
          <a:p>
            <a:r>
              <a:rPr lang="pt-BR" dirty="0"/>
              <a:t>O dia declina, ceifai, ceifai! </a:t>
            </a:r>
          </a:p>
        </p:txBody>
      </p:sp>
    </p:spTree>
    <p:extLst>
      <p:ext uri="{BB962C8B-B14F-4D97-AF65-F5344CB8AC3E}">
        <p14:creationId xmlns:p14="http://schemas.microsoft.com/office/powerpoint/2010/main" val="4187999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ONDE ESTÃO OS OBREIROS?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95D7D92-69B3-4693-B240-C5074EF81C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Onde os obreiros? </a:t>
            </a:r>
          </a:p>
          <a:p>
            <a:r>
              <a:rPr lang="pt-BR" dirty="0"/>
              <a:t>Ó, quem quer ir </a:t>
            </a:r>
          </a:p>
          <a:p>
            <a:r>
              <a:rPr lang="pt-BR" dirty="0"/>
              <a:t>Nos campos tão vastos </a:t>
            </a:r>
          </a:p>
          <a:p>
            <a:r>
              <a:rPr lang="pt-BR" dirty="0"/>
              <a:t>a escassez suprir? </a:t>
            </a:r>
          </a:p>
        </p:txBody>
      </p:sp>
    </p:spTree>
    <p:extLst>
      <p:ext uri="{BB962C8B-B14F-4D97-AF65-F5344CB8AC3E}">
        <p14:creationId xmlns:p14="http://schemas.microsoft.com/office/powerpoint/2010/main" val="521263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ONDE ESTÃO OS OBREIROS?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DD54D3B-083E-41D1-8DA7-009C55744F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 quer decidir, </a:t>
            </a:r>
          </a:p>
          <a:p>
            <a:r>
              <a:rPr lang="pt-BR" dirty="0"/>
              <a:t>hoje, se entregar, </a:t>
            </a:r>
          </a:p>
          <a:p>
            <a:r>
              <a:rPr lang="pt-BR" dirty="0"/>
              <a:t>E os frutos benditos </a:t>
            </a:r>
          </a:p>
          <a:p>
            <a:r>
              <a:rPr lang="pt-BR" dirty="0"/>
              <a:t>arrecadar?</a:t>
            </a:r>
          </a:p>
        </p:txBody>
      </p:sp>
    </p:spTree>
    <p:extLst>
      <p:ext uri="{BB962C8B-B14F-4D97-AF65-F5344CB8AC3E}">
        <p14:creationId xmlns:p14="http://schemas.microsoft.com/office/powerpoint/2010/main" val="2497838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1694</TotalTime>
  <Words>263</Words>
  <Application>Microsoft Office PowerPoint</Application>
  <PresentationFormat>Apresentação na tela (16:9)</PresentationFormat>
  <Paragraphs>70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ONDE ESTÃO OS OBREIROS?</vt:lpstr>
      <vt:lpstr>ONDE ESTÃO OS OBREIROS?</vt:lpstr>
      <vt:lpstr>ONDE ESTÃO OS OBREIROS?</vt:lpstr>
      <vt:lpstr>ONDE ESTÃO OS OBREIROS?</vt:lpstr>
      <vt:lpstr>ONDE ESTÃO OS OBREIROS?</vt:lpstr>
      <vt:lpstr>ONDE ESTÃO OS OBREIROS?</vt:lpstr>
      <vt:lpstr>ONDE ESTÃO OS OBREIROS?</vt:lpstr>
      <vt:lpstr>ONDE ESTÃO OS OBREIROS?</vt:lpstr>
      <vt:lpstr>ONDE ESTÃO OS OBREIROS?</vt:lpstr>
      <vt:lpstr>ONDE ESTÃO OS OBREIROS?</vt:lpstr>
      <vt:lpstr>ONDE ESTÃO OS OBREIROS?</vt:lpstr>
      <vt:lpstr>ONDE ESTÃO OS OBREIROS?</vt:lpstr>
      <vt:lpstr>ONDE ESTÃO OS OBREIROS?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26</cp:revision>
  <dcterms:created xsi:type="dcterms:W3CDTF">2019-03-12T19:19:25Z</dcterms:created>
  <dcterms:modified xsi:type="dcterms:W3CDTF">2019-06-12T22:30:13Z</dcterms:modified>
</cp:coreProperties>
</file>

<file path=docProps/thumbnail.jpeg>
</file>